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8" r:id="rId11"/>
    <p:sldId id="269" r:id="rId12"/>
    <p:sldId id="271" r:id="rId13"/>
    <p:sldId id="272" r:id="rId14"/>
    <p:sldId id="270" r:id="rId15"/>
    <p:sldId id="273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CE38BB-D609-3342-19F7-011A18AA8D07}" v="484" dt="2024-06-11T22:00:54.508"/>
    <p1510:client id="{A6841DFA-0B47-2E23-3688-1FBD66FB0E31}" v="1038" dt="2024-06-11T17:43:51.834"/>
    <p1510:client id="{DDDE97E1-432E-0CD8-617B-03465353CC22}" v="178" dt="2024-06-11T15:26:17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39B8-A7CB-4B82-AC0C-44B99F546761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9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2F6F-0846-489A-A4BC-61B476BE2887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1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9DF21-A340-467A-94AB-9502647BB771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4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3940-CA92-4FEE-A698-62CF7BC5AC36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35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641-6C35-45D1-9313-2719E9EA8AD8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84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1268-3A74-4110-8F08-063DFB8BB885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42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C1AF-C1FB-48A7-98B4-E595E63F6614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6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4C44-5F8C-4BEA-BBCE-8694F126DC43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43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E56F9-C8F2-4EF7-8042-704C94FF2795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43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32DF-953D-44BD-83F8-5D8DA76EA12A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7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326D-65F4-4B2F-9A62-9E4BD9402C47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45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F9B0CB28-85DB-480B-8C99-FD493ACC7120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5E4DE196-8A13-4FF7-A07E-102851959EAB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30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1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trategies_and_skills_of_Jeopardy!_champions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DB09-C5C9-7DAC-0039-5D82ADD2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DZEPRDI!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CE8B-1C71-5881-08BF-C2FE895A9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Filip </a:t>
            </a:r>
            <a:r>
              <a:rPr lang="en-US" dirty="0" err="1"/>
              <a:t>Smolec</a:t>
            </a:r>
          </a:p>
          <a:p>
            <a:r>
              <a:rPr lang="en-US" dirty="0"/>
              <a:t>Lukas Rigo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DD04E-E0A3-2317-8E8B-0A95C777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333F82-C9C5-414E-ABDF-A375AC04DBD8}" type="datetime1">
              <a:pPr>
                <a:spcAft>
                  <a:spcPts val="600"/>
                </a:spcAft>
              </a:pPr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71C9F-758B-AEA6-739D-95985810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Pusi</a:t>
            </a:r>
            <a:r>
              <a:rPr lang="en-US" dirty="0"/>
              <a:t> </a:t>
            </a:r>
            <a:r>
              <a:rPr lang="en-US" dirty="0" err="1"/>
              <a:t>kurac</a:t>
            </a:r>
            <a:endParaRPr lang="en-US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27400-55E6-77B5-B5CC-6A0B3D2F3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9" name="Picture 8" descr="A cartoon characters in a game room">
            <a:extLst>
              <a:ext uri="{FF2B5EF4-FFF2-40B4-BE49-F238E27FC236}">
                <a16:creationId xmlns:a16="http://schemas.microsoft.com/office/drawing/2014/main" id="{CBC790FE-2224-6B7D-6BCD-08DBA9DEB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0" r="8943" b="-1"/>
          <a:stretch/>
        </p:blipFill>
        <p:spPr>
          <a:xfrm>
            <a:off x="4965192" y="1161288"/>
            <a:ext cx="6729984" cy="464515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8F985-9EBD-FC41-1797-B95CA07D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2"/>
            <a:ext cx="12191998" cy="6854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9047F-6772-C89B-61D5-6DC08C662FC9}"/>
              </a:ext>
            </a:extLst>
          </p:cNvPr>
          <p:cNvSpPr txBox="1"/>
          <p:nvPr/>
        </p:nvSpPr>
        <p:spPr>
          <a:xfrm>
            <a:off x="8612605" y="5895473"/>
            <a:ext cx="3459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Srednja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strukovna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škola</a:t>
            </a:r>
            <a:r>
              <a:rPr lang="en-US" dirty="0">
                <a:solidFill>
                  <a:schemeClr val="bg1"/>
                </a:solidFill>
              </a:rPr>
              <a:t>, Samobor, 12.6.2024</a:t>
            </a:r>
          </a:p>
        </p:txBody>
      </p:sp>
    </p:spTree>
    <p:extLst>
      <p:ext uri="{BB962C8B-B14F-4D97-AF65-F5344CB8AC3E}">
        <p14:creationId xmlns:p14="http://schemas.microsoft.com/office/powerpoint/2010/main" val="398754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DE9B-C7FF-AFE1-120D-3344F474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 err="1"/>
              <a:t>Izbor</a:t>
            </a:r>
            <a:r>
              <a:rPr lang="en-US" sz="3200" dirty="0"/>
              <a:t> </a:t>
            </a:r>
            <a:r>
              <a:rPr lang="en-US" sz="3200" dirty="0" err="1"/>
              <a:t>pitanja</a:t>
            </a:r>
            <a:endParaRPr lang="en-US" sz="3200" dirty="0"/>
          </a:p>
        </p:txBody>
      </p:sp>
      <p:pic>
        <p:nvPicPr>
          <p:cNvPr id="7" name="Content Placeholder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9D20203-0343-4D0B-B784-CD22FF8BA8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2067587" y="1717588"/>
            <a:ext cx="8053456" cy="4154184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6FF53-1320-C9E1-FE9B-15F3617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56AFFC-F240-415F-9562-8EE72BB54DD0}" type="datetime1">
              <a:pPr>
                <a:spcAft>
                  <a:spcPts val="600"/>
                </a:spcAft>
              </a:pPr>
              <a:t>6/11/2024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928D391-AA06-7702-DEF6-F2B33A7F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SREDNJA STRUKOVNA ŠKOLA,SAMOBOR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E26CE-B9B1-FB55-D12A-6ED1F641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8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3C6C-A60D-65DB-07C9-943B71E9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4321101" cy="206259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err="1"/>
              <a:t>Provjera</a:t>
            </a:r>
            <a:r>
              <a:rPr lang="en-US" sz="3200" dirty="0"/>
              <a:t> </a:t>
            </a:r>
            <a:r>
              <a:rPr lang="en-US" sz="3200" err="1"/>
              <a:t>odgovora</a:t>
            </a:r>
            <a:r>
              <a:rPr lang="en-US" sz="3200" dirty="0"/>
              <a:t> I </a:t>
            </a:r>
            <a:r>
              <a:rPr lang="en-US" sz="3200" err="1"/>
              <a:t>pretvaranje</a:t>
            </a:r>
            <a:r>
              <a:rPr lang="en-US" sz="3200" dirty="0"/>
              <a:t> </a:t>
            </a:r>
            <a:r>
              <a:rPr lang="en-US" sz="3200" err="1"/>
              <a:t>odgovora</a:t>
            </a:r>
            <a:r>
              <a:rPr lang="en-US" sz="3200" dirty="0"/>
              <a:t> u lowercase</a:t>
            </a:r>
            <a:endParaRPr lang="en-US" sz="320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C7CEA9E-A92E-DE0C-5AC9-A551FCCE6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A80B3-227A-75F0-0CF0-D9A8C14E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5DA5ED-0E78-4689-8359-F258666BDC98}" type="datetime1">
              <a:rPr lang="en-US"/>
              <a:pPr>
                <a:spcAft>
                  <a:spcPts val="600"/>
                </a:spcAft>
              </a:pPr>
              <a:t>6/11/2024</a:t>
            </a:fld>
            <a:endParaRPr lang="en-US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9125562D-AE08-02D5-1318-F10BCA3D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SREDNJA STRUKOVNA ŠKOLA,SAMOBOR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6CECA-E81A-206D-FF9C-EB4A6F26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FF470D-6CE7-31BB-F26D-CBFC4CF6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488" y="1161288"/>
            <a:ext cx="5917392" cy="4645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087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F87640-7B27-56B3-0026-5A788AA2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5063048" cy="2062595"/>
          </a:xfrm>
        </p:spPr>
        <p:txBody>
          <a:bodyPr/>
          <a:lstStyle/>
          <a:p>
            <a:r>
              <a:rPr lang="en-US" sz="3200" err="1"/>
              <a:t>Upisivanje</a:t>
            </a:r>
            <a:r>
              <a:rPr lang="en-US" sz="3200" dirty="0"/>
              <a:t> </a:t>
            </a:r>
            <a:r>
              <a:rPr lang="en-US" sz="3200" err="1"/>
              <a:t>igrača</a:t>
            </a:r>
            <a:r>
              <a:rPr lang="en-US" sz="3200" dirty="0"/>
              <a:t> u </a:t>
            </a:r>
            <a:r>
              <a:rPr lang="en-US" sz="3200" err="1"/>
              <a:t>tekstualnu</a:t>
            </a:r>
            <a:r>
              <a:rPr lang="en-US" sz="3200" dirty="0"/>
              <a:t> </a:t>
            </a:r>
            <a:r>
              <a:rPr lang="en-US" sz="3200" err="1"/>
              <a:t>datoteku</a:t>
            </a:r>
            <a:endParaRPr lang="en-US" sz="32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50CE34-F32E-C2D6-09FF-03675CFE4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9786-6764-4096-9CE5-CAA5EBE20488}" type="datetime1">
              <a:t>6/11/2024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07359-B7B3-BAAB-7B98-DE9952F6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SREDNJA STRUKOVNA ŠKOLA,SAMOBOR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7733-975D-B2FE-2217-F3088C2C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D35793F-472C-A45D-96BE-A065D1B2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258" y="481262"/>
            <a:ext cx="3259270" cy="556460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6A08546-E288-4753-43E0-1C91D7494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41" y="2715628"/>
            <a:ext cx="4641180" cy="27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8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108B62-1C03-265B-7822-17F31B27B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392119"/>
            <a:ext cx="10429303" cy="97948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err="1"/>
              <a:t>Upisivanje</a:t>
            </a:r>
            <a:r>
              <a:rPr lang="en-US" dirty="0"/>
              <a:t> </a:t>
            </a:r>
            <a:r>
              <a:rPr lang="en-US" err="1"/>
              <a:t>igrača</a:t>
            </a:r>
            <a:r>
              <a:rPr lang="en-US" dirty="0"/>
              <a:t> I </a:t>
            </a:r>
            <a:r>
              <a:rPr lang="en-US" err="1"/>
              <a:t>njihov</a:t>
            </a:r>
            <a:r>
              <a:rPr lang="en-US" dirty="0"/>
              <a:t> </a:t>
            </a:r>
            <a:r>
              <a:rPr lang="en-US" err="1"/>
              <a:t>novčani</a:t>
            </a:r>
            <a:r>
              <a:rPr lang="en-US" dirty="0"/>
              <a:t> </a:t>
            </a:r>
            <a:r>
              <a:rPr lang="en-US" err="1"/>
              <a:t>iznos</a:t>
            </a:r>
            <a:r>
              <a:rPr lang="en-US" dirty="0"/>
              <a:t> u </a:t>
            </a:r>
            <a:r>
              <a:rPr lang="en-US" err="1"/>
              <a:t>binarnu</a:t>
            </a:r>
            <a:r>
              <a:rPr lang="en-US" dirty="0"/>
              <a:t> </a:t>
            </a:r>
            <a:r>
              <a:rPr lang="en-US" err="1"/>
              <a:t>datoteku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A98A7BE-24E7-0323-1C69-48E0A29AA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C29EE96-90E1-1AAC-0FE1-EAE473182D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01917C3-27BB-616F-9854-04B5C54B1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994698-2660-04D1-AF1F-D294000278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D83130-7AA0-9040-7C4B-EE9208173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75711F4-3A8F-4B1C-8E2E-993B1B045E7B}" type="datetime1">
              <a:rPr lang="en-US"/>
              <a:pPr>
                <a:spcAft>
                  <a:spcPts val="600"/>
                </a:spcAft>
              </a:pPr>
              <a:t>6/11/2024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492B265E-131B-0C26-1805-03966F2B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SREDNJA STRUKOVNA ŠKOLA,SAMOBOR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A8BC-C665-0B3B-E4CC-4FC24EE7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EC715F2-6AEF-AAC5-BF6E-6E9F7074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03" y="1938085"/>
            <a:ext cx="3915277" cy="4415590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C471EDA-B737-056B-18D4-E63FB120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710" y="1938087"/>
            <a:ext cx="4312820" cy="44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9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DFBDE-4F20-9934-765D-E36C0DB5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85D5-94E1-4098-B424-827C4B83EE6C}" type="datetime1"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02C11-2424-3486-7793-E6399BC53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SREDNJA STRUKOVNA ŠKOLA,SAMOBOR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CC0E4-26F7-A649-359E-B17471D2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94A122F-4E6E-469D-F18F-B163CC5A94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1658" y="896185"/>
            <a:ext cx="10939463" cy="5070475"/>
          </a:xfrm>
        </p:spPr>
      </p:pic>
    </p:spTree>
    <p:extLst>
      <p:ext uri="{BB962C8B-B14F-4D97-AF65-F5344CB8AC3E}">
        <p14:creationId xmlns:p14="http://schemas.microsoft.com/office/powerpoint/2010/main" val="423986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5A25F-6A08-5271-024C-6F64E7D1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Marketing</a:t>
            </a:r>
          </a:p>
        </p:txBody>
      </p:sp>
      <p:pic>
        <p:nvPicPr>
          <p:cNvPr id="8" name="Picture Placeholder 7" descr="A group of men in a jail&#10;&#10;Description automatically generated">
            <a:extLst>
              <a:ext uri="{FF2B5EF4-FFF2-40B4-BE49-F238E27FC236}">
                <a16:creationId xmlns:a16="http://schemas.microsoft.com/office/drawing/2014/main" id="{F3CCB0E9-1AF3-8A18-5C72-233A8644B4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730" r="15730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0CE5A-E1AD-E7EB-D5D6-F298241F1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  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531D3-78C6-7FDC-7878-05C7699A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27661-DD2B-4EC7-9C3A-D1E112DE05F6}" type="datetime1"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30498-9020-B33B-3DDB-4D248D02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SREDNJA STRUKOVNA ŠKOLA,SAMOBOR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0E14C-87AC-A472-020C-6D59E769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7D401-0D58-10ED-EB21-F60CE432AFDB}"/>
              </a:ext>
            </a:extLst>
          </p:cNvPr>
          <p:cNvSpPr txBox="1"/>
          <p:nvPr/>
        </p:nvSpPr>
        <p:spPr>
          <a:xfrm>
            <a:off x="838403" y="1718434"/>
            <a:ext cx="380111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/>
              <a:t>Ponuda</a:t>
            </a:r>
            <a:r>
              <a:rPr lang="en-US" sz="2000" dirty="0"/>
              <a:t> </a:t>
            </a:r>
            <a:r>
              <a:rPr lang="en-US" sz="2000" err="1"/>
              <a:t>zatvorenicima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err="1"/>
              <a:t>Novčana</a:t>
            </a:r>
            <a:r>
              <a:rPr lang="en-US" sz="2000" dirty="0"/>
              <a:t> </a:t>
            </a:r>
            <a:r>
              <a:rPr lang="en-US" sz="2000" err="1"/>
              <a:t>nagrada</a:t>
            </a:r>
            <a:r>
              <a:rPr lang="en-US" sz="2000" dirty="0"/>
              <a:t> </a:t>
            </a:r>
            <a:r>
              <a:rPr lang="en-US" sz="2000" err="1"/>
              <a:t>ovisna</a:t>
            </a:r>
            <a:r>
              <a:rPr lang="en-US" sz="2000" dirty="0"/>
              <a:t> o "</a:t>
            </a:r>
            <a:r>
              <a:rPr lang="en-US" sz="2000" err="1"/>
              <a:t>informacijama</a:t>
            </a:r>
            <a:r>
              <a:rPr lang="en-US" sz="2000" dirty="0"/>
              <a:t>" </a:t>
            </a:r>
            <a:r>
              <a:rPr lang="en-US" sz="2000" err="1"/>
              <a:t>koju</a:t>
            </a:r>
            <a:r>
              <a:rPr lang="en-US" sz="2000" dirty="0"/>
              <a:t> </a:t>
            </a:r>
            <a:r>
              <a:rPr lang="en-US" sz="2000" err="1"/>
              <a:t>oni</a:t>
            </a:r>
            <a:r>
              <a:rPr lang="en-US" sz="2000" dirty="0"/>
              <a:t> </a:t>
            </a:r>
            <a:r>
              <a:rPr lang="en-US" sz="2000" err="1"/>
              <a:t>pružaju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err="1"/>
              <a:t>Zatvorenici</a:t>
            </a:r>
            <a:r>
              <a:rPr lang="en-US" sz="2000" dirty="0"/>
              <a:t> </a:t>
            </a:r>
            <a:r>
              <a:rPr lang="en-US" sz="2000" err="1"/>
              <a:t>spojeni</a:t>
            </a:r>
            <a:r>
              <a:rPr lang="en-US" sz="2000" dirty="0"/>
              <a:t> </a:t>
            </a:r>
            <a:r>
              <a:rPr lang="en-US" sz="2000" err="1"/>
              <a:t>na</a:t>
            </a:r>
            <a:r>
              <a:rPr lang="en-US" sz="2000" dirty="0"/>
              <a:t> </a:t>
            </a:r>
            <a:r>
              <a:rPr lang="en-US" sz="2000" err="1"/>
              <a:t>poligraf</a:t>
            </a:r>
            <a:r>
              <a:rPr lang="en-US" sz="2000" dirty="0"/>
              <a:t> test(</a:t>
            </a:r>
            <a:r>
              <a:rPr lang="en-US" sz="2000" err="1"/>
              <a:t>detektor</a:t>
            </a:r>
            <a:r>
              <a:rPr lang="en-US" sz="2000" dirty="0"/>
              <a:t> </a:t>
            </a:r>
            <a:r>
              <a:rPr lang="en-US" sz="2000" err="1"/>
              <a:t>laži</a:t>
            </a:r>
            <a:r>
              <a:rPr lang="en-US" sz="2000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100321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4A28-EEB2-6C36-D35A-AB244E6BB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9F1445-A7B5-DBB2-A71E-0746D337F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   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39D35-9F84-2D35-C725-9136EE69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BA806A4-F4C0-4E05-BF41-3E24BCAF448E}" type="datetime1">
              <a:rPr lang="en-US"/>
              <a:pPr>
                <a:spcAft>
                  <a:spcPts val="600"/>
                </a:spcAft>
              </a:pPr>
              <a:t>6/11/2024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C1F5D55-69F5-E827-6D7D-DE1C34DD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74925-6AF6-71FE-BF03-FEB28847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3" name="Picture 2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3DE1BCE7-6E0B-1E60-1ED4-B479CC22A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"/>
            <a:ext cx="12192000" cy="68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05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5B225-8180-0613-7202-1EF3E3F7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Sadržaj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A947-3D6A-4767-9507-AE3591A6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Opis </a:t>
            </a:r>
            <a:r>
              <a:rPr lang="en-US" sz="3600" err="1"/>
              <a:t>programa</a:t>
            </a:r>
            <a:endParaRPr lang="en-US" sz="3600" dirty="0"/>
          </a:p>
          <a:p>
            <a:r>
              <a:rPr lang="en-US" sz="3600" err="1"/>
              <a:t>Dijelovi</a:t>
            </a:r>
            <a:r>
              <a:rPr lang="en-US" sz="3600" dirty="0"/>
              <a:t> </a:t>
            </a:r>
            <a:r>
              <a:rPr lang="en-US" sz="3600" err="1"/>
              <a:t>koda</a:t>
            </a:r>
            <a:r>
              <a:rPr lang="en-US" sz="3600" dirty="0"/>
              <a:t> </a:t>
            </a:r>
            <a:r>
              <a:rPr lang="en-US" sz="3600" err="1"/>
              <a:t>vezano</a:t>
            </a:r>
            <a:r>
              <a:rPr lang="en-US" sz="3600" dirty="0"/>
              <a:t> za </a:t>
            </a:r>
            <a:r>
              <a:rPr lang="en-US" sz="3600" err="1"/>
              <a:t>tekstualne</a:t>
            </a:r>
            <a:r>
              <a:rPr lang="en-US" sz="3600" dirty="0"/>
              <a:t> I </a:t>
            </a:r>
            <a:r>
              <a:rPr lang="en-US" sz="3600" err="1"/>
              <a:t>binarne</a:t>
            </a:r>
            <a:r>
              <a:rPr lang="en-US" sz="3600" dirty="0"/>
              <a:t> </a:t>
            </a:r>
            <a:r>
              <a:rPr lang="en-US" sz="3600" err="1"/>
              <a:t>datoteke</a:t>
            </a:r>
            <a:endParaRPr lang="en-US" sz="3600" dirty="0"/>
          </a:p>
          <a:p>
            <a:r>
              <a:rPr lang="en-US" sz="3600" err="1"/>
              <a:t>Objašnjenje</a:t>
            </a:r>
            <a:r>
              <a:rPr lang="en-US" sz="3600" dirty="0"/>
              <a:t> </a:t>
            </a:r>
            <a:r>
              <a:rPr lang="en-US" sz="3600" err="1"/>
              <a:t>nekih</a:t>
            </a:r>
            <a:r>
              <a:rPr lang="en-US" sz="3600" dirty="0"/>
              <a:t> </a:t>
            </a:r>
            <a:r>
              <a:rPr lang="en-US" sz="3600" err="1"/>
              <a:t>dijelova</a:t>
            </a:r>
            <a:r>
              <a:rPr lang="en-US" sz="3600" dirty="0"/>
              <a:t> </a:t>
            </a:r>
            <a:r>
              <a:rPr lang="en-US" sz="3600" err="1"/>
              <a:t>koda</a:t>
            </a:r>
            <a:endParaRPr lang="en-US" sz="3600" dirty="0"/>
          </a:p>
          <a:p>
            <a:r>
              <a:rPr lang="en-US" sz="3600" dirty="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187682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ED2D-D41C-0BA8-4CC4-50E8D9F6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Opis </a:t>
            </a:r>
            <a:r>
              <a:rPr lang="en-US" dirty="0" err="1"/>
              <a:t>programa</a:t>
            </a:r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CB8A127-77A6-73D1-5683-8D8D08176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034" y="2162936"/>
            <a:ext cx="3533775" cy="1657350"/>
          </a:xfr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4F0CDD-884C-0011-C084-4B8FE1CB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75" y="4049379"/>
            <a:ext cx="9382125" cy="2047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400A2-7E60-5BAA-AB9F-441366D4D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23710" y="449680"/>
            <a:ext cx="5715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B70A-369F-8E14-110F-D0268AC2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err="1"/>
              <a:t>Tekstualne</a:t>
            </a:r>
            <a:r>
              <a:rPr lang="en-US" dirty="0"/>
              <a:t> </a:t>
            </a:r>
            <a:r>
              <a:rPr lang="en-US" dirty="0" err="1"/>
              <a:t>datoteke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7B5D-C29C-C942-ADCD-F10A373E3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5506964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Pitanja</a:t>
            </a:r>
            <a:r>
              <a:rPr lang="en-US" sz="2000" dirty="0"/>
              <a:t> I </a:t>
            </a:r>
            <a:r>
              <a:rPr lang="en-US" sz="2000" dirty="0" err="1"/>
              <a:t>odgovore</a:t>
            </a:r>
            <a:r>
              <a:rPr lang="en-US" sz="2000" dirty="0"/>
              <a:t> za </a:t>
            </a:r>
            <a:r>
              <a:rPr lang="en-US" sz="2000" dirty="0" err="1"/>
              <a:t>kategorije</a:t>
            </a:r>
            <a:endParaRPr lang="en-US" sz="2000" dirty="0"/>
          </a:p>
          <a:p>
            <a:r>
              <a:rPr lang="en-US" sz="2000" dirty="0"/>
              <a:t>Teme</a:t>
            </a:r>
          </a:p>
          <a:p>
            <a:r>
              <a:rPr lang="en-US" sz="2000" dirty="0" err="1"/>
              <a:t>Tražilice</a:t>
            </a:r>
            <a:r>
              <a:rPr lang="en-US" sz="2000" dirty="0"/>
              <a:t> </a:t>
            </a:r>
            <a:r>
              <a:rPr lang="en-US" sz="2000" dirty="0" err="1"/>
              <a:t>pitanja</a:t>
            </a:r>
            <a:r>
              <a:rPr lang="en-US" sz="2000" dirty="0"/>
              <a:t> I </a:t>
            </a:r>
            <a:r>
              <a:rPr lang="en-US" sz="2000" dirty="0" err="1"/>
              <a:t>odgovore</a:t>
            </a:r>
            <a:endParaRPr lang="en-US" sz="2000" dirty="0"/>
          </a:p>
          <a:p>
            <a:r>
              <a:rPr lang="en-US" sz="2000" dirty="0" err="1"/>
              <a:t>Igrači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6ED8C9CD-100A-D6B8-F8C8-080734FE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0DFC69-6EFA-45FC-AD12-E23FD695E4A8}" type="datetime1">
              <a:rPr lang="en-US"/>
              <a:pPr>
                <a:spcAft>
                  <a:spcPts val="600"/>
                </a:spcAft>
              </a:pPr>
              <a:t>6/11/2024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105EA8D-7C3F-9E70-01FB-241766F8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Srednja</a:t>
            </a:r>
            <a:r>
              <a:rPr lang="en-US" dirty="0"/>
              <a:t> </a:t>
            </a:r>
            <a:r>
              <a:rPr lang="en-US" dirty="0" err="1"/>
              <a:t>strukovna</a:t>
            </a:r>
            <a:r>
              <a:rPr lang="en-US" dirty="0"/>
              <a:t> </a:t>
            </a:r>
            <a:r>
              <a:rPr lang="en-US" dirty="0" err="1"/>
              <a:t>škola,samobor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04AB3206-35DA-B5B3-16B0-FF3032B2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C52418-7E45-B3D9-BF7A-A6A45C3E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551" y="2478024"/>
            <a:ext cx="1960026" cy="3694176"/>
          </a:xfrm>
          <a:prstGeom prst="rect">
            <a:avLst/>
          </a:prstGeom>
          <a:noFill/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B3F37C7-61C5-96C9-CAA7-71E55E4D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37" y="2782219"/>
            <a:ext cx="2749511" cy="204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3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D181-4A95-6F63-9D24-EF08FBA9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dirty="0" err="1"/>
              <a:t>Binarn</a:t>
            </a:r>
            <a:r>
              <a:rPr lang="en-US" sz="3200" dirty="0" err="1"/>
              <a:t>e</a:t>
            </a:r>
            <a:r>
              <a:rPr lang="en-US" sz="2800" dirty="0"/>
              <a:t> </a:t>
            </a:r>
            <a:r>
              <a:rPr lang="en-US" sz="2800" dirty="0" err="1"/>
              <a:t>datoteke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A38E0-6A5E-54B6-9644-E23C167D8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000" dirty="0"/>
              <a:t>Ime </a:t>
            </a:r>
            <a:r>
              <a:rPr lang="en-US" sz="2000" dirty="0" err="1"/>
              <a:t>igrača</a:t>
            </a:r>
            <a:r>
              <a:rPr lang="en-US" sz="2000" dirty="0"/>
              <a:t> I </a:t>
            </a:r>
            <a:r>
              <a:rPr lang="en-US" sz="2000" dirty="0" err="1"/>
              <a:t>njihov</a:t>
            </a:r>
            <a:r>
              <a:rPr lang="en-US" sz="2000" dirty="0"/>
              <a:t> </a:t>
            </a:r>
            <a:r>
              <a:rPr lang="en-US" sz="2000" dirty="0" err="1"/>
              <a:t>novčani</a:t>
            </a:r>
            <a:r>
              <a:rPr lang="en-US" sz="2000" dirty="0"/>
              <a:t> </a:t>
            </a:r>
            <a:r>
              <a:rPr lang="en-US" sz="2000" dirty="0" err="1"/>
              <a:t>iznos</a:t>
            </a:r>
            <a:r>
              <a:rPr lang="en-US" sz="2000" dirty="0"/>
              <a:t> 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16E459CC-6FF0-CEDB-04E6-9103A381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10C2CA-C7BB-47C2-AFF6-E52209EF664C}" type="datetime1">
              <a:rPr lang="en-US"/>
              <a:pPr>
                <a:spcAft>
                  <a:spcPts val="600"/>
                </a:spcAft>
              </a:pPr>
              <a:t>6/11/2024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EC48DC47-D4D7-F4A5-1451-8360BFD4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SREDNJA STRUKOVNA ŠKOLA,SAMOBOR</a:t>
            </a: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0742F09B-C5D2-FD1E-E204-26C34FD5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09EBDD-00BD-91B3-88A5-4B65ECDF4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469" y="1383446"/>
            <a:ext cx="6729984" cy="4088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597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8CA6-BF14-D18D-BA29-03C949BE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894955"/>
          </a:xfrm>
        </p:spPr>
        <p:txBody>
          <a:bodyPr>
            <a:normAutofit/>
          </a:bodyPr>
          <a:lstStyle/>
          <a:p>
            <a:r>
              <a:rPr lang="en-US" sz="3600" dirty="0" err="1"/>
              <a:t>Povezivanje</a:t>
            </a:r>
            <a:r>
              <a:rPr lang="en-US" sz="3600" dirty="0"/>
              <a:t> </a:t>
            </a:r>
            <a:r>
              <a:rPr lang="en-US" sz="3600" dirty="0" err="1"/>
              <a:t>datoteka</a:t>
            </a:r>
            <a:r>
              <a:rPr lang="en-US" sz="3600" dirty="0"/>
              <a:t> </a:t>
            </a:r>
            <a:r>
              <a:rPr lang="en-US" sz="3600" dirty="0" err="1"/>
              <a:t>pitanja</a:t>
            </a:r>
            <a:r>
              <a:rPr lang="en-US" sz="3600" dirty="0"/>
              <a:t> </a:t>
            </a:r>
            <a:r>
              <a:rPr lang="en-US" sz="3600" dirty="0" err="1"/>
              <a:t>sa</a:t>
            </a:r>
            <a:r>
              <a:rPr lang="en-US" sz="3600" dirty="0"/>
              <a:t> </a:t>
            </a:r>
            <a:r>
              <a:rPr lang="en-US" sz="3600" dirty="0" err="1"/>
              <a:t>odgovorom</a:t>
            </a:r>
            <a:endParaRPr lang="en-US" sz="3600" dirty="0"/>
          </a:p>
        </p:txBody>
      </p:sp>
      <p:pic>
        <p:nvPicPr>
          <p:cNvPr id="7" name="Content Placeholder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FADE8C3-A491-5C69-198F-85FBA49E5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988" y="2297550"/>
            <a:ext cx="5444970" cy="36941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E4011-0282-0B4D-03DF-19377584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C45-98F6-4796-B7FC-2A9DDD38D683}" type="datetime1"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82552-CA1C-1697-D445-BF94A66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SREDNJA STRUKOVNA ŠKOLA,SAMOBOR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83DF7-68A1-8DCE-D569-08756A08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94AD7C7-97F2-B996-F94A-C1170D289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82" y="1724778"/>
            <a:ext cx="3390900" cy="21050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74BF1B4-8E01-AC55-6DE0-120D29918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232" y="4034089"/>
            <a:ext cx="44958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7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8D03-1635-2E53-488F-5A27FB4B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300342" cy="2121006"/>
          </a:xfrm>
        </p:spPr>
        <p:txBody>
          <a:bodyPr/>
          <a:lstStyle/>
          <a:p>
            <a:r>
              <a:rPr lang="en-US" sz="3200" dirty="0" err="1"/>
              <a:t>Generiranje</a:t>
            </a:r>
            <a:r>
              <a:rPr lang="en-US" sz="3200" dirty="0"/>
              <a:t> 2D </a:t>
            </a:r>
            <a:r>
              <a:rPr lang="en-US" sz="3200" dirty="0" err="1"/>
              <a:t>ploče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EC577-DF25-6753-ADD9-62F6F61B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2A69-F072-40A8-A76B-D84A2BBF23FC}" type="datetime1"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CCE84-B5B3-6EDD-8AFC-68683BE3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SREDNJA STRUKOVNA ŠKOLA,SAMOBOR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86722-4AE9-39A2-611A-3E16CA3E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 dirty="0"/>
          </a:p>
        </p:txBody>
      </p:sp>
      <p:pic>
        <p:nvPicPr>
          <p:cNvPr id="8" name="Picture 7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F9E78483-A94E-698A-C4D1-E554C76C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31" y="4825375"/>
            <a:ext cx="7218948" cy="1173079"/>
          </a:xfrm>
          <a:prstGeom prst="rect">
            <a:avLst/>
          </a:prstGeom>
        </p:spPr>
      </p:pic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88B6FA8-8B9C-1129-BD36-85D78094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r="-1373" b="257"/>
          <a:stretch/>
        </p:blipFill>
        <p:spPr>
          <a:xfrm>
            <a:off x="5392153" y="240632"/>
            <a:ext cx="5321290" cy="42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91D9-162E-CDE0-4976-1B2E0F5C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 err="1"/>
              <a:t>Izbor</a:t>
            </a:r>
            <a:r>
              <a:rPr lang="en-US" sz="3200" dirty="0"/>
              <a:t> </a:t>
            </a:r>
            <a:r>
              <a:rPr lang="en-US" sz="3200" dirty="0" err="1"/>
              <a:t>teme</a:t>
            </a:r>
            <a:endParaRPr lang="en-US" sz="3200" dirty="0"/>
          </a:p>
        </p:txBody>
      </p:sp>
      <p:pic>
        <p:nvPicPr>
          <p:cNvPr id="11" name="Content Placeholder 10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5A06662A-70D8-FFAF-A7D6-017BE9EF65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4248746" y="730158"/>
            <a:ext cx="5766587" cy="5627730"/>
          </a:xfrm>
          <a:noFill/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A225DFD-4044-3551-E26F-778DE2484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6F5F6-7F27-8014-0AAA-561E0DE8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077224-AD3A-49DF-ACC5-0F48C1679C6F}" type="datetime1">
              <a:rPr lang="en-US"/>
              <a:pPr>
                <a:spcAft>
                  <a:spcPts val="600"/>
                </a:spcAft>
              </a:pPr>
              <a:t>6/11/2024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6297DE3B-8297-1A0F-9725-6CAA3E1E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SREDNJA STRUKOVNA ŠKOLA,SAMOBOR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BCC9D-ED67-A4BC-D321-6E7C7110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6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7C12-453B-A398-FAB4-46A1456F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err="1"/>
              <a:t>Učitavanje</a:t>
            </a:r>
            <a:r>
              <a:rPr lang="en-US" dirty="0"/>
              <a:t> </a:t>
            </a:r>
            <a:r>
              <a:rPr lang="en-US" dirty="0" err="1"/>
              <a:t>pitanja</a:t>
            </a:r>
            <a:r>
              <a:rPr lang="en-US" dirty="0"/>
              <a:t> I </a:t>
            </a:r>
            <a:r>
              <a:rPr lang="en-US" dirty="0" err="1"/>
              <a:t>odgovora</a:t>
            </a:r>
            <a:endParaRPr lang="en-US" dirty="0"/>
          </a:p>
        </p:txBody>
      </p:sp>
      <p:pic>
        <p:nvPicPr>
          <p:cNvPr id="7" name="Content Placeholder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63DFE83-CBA4-6864-7D8A-F7D84856B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385" y="1906525"/>
            <a:ext cx="6719967" cy="4305781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672E-4E71-A90C-2001-B0C7476C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8385A6C-A837-41BA-9815-DEE9FDF62F70}" type="datetime1">
              <a:rPr lang="en-US"/>
              <a:pPr>
                <a:spcAft>
                  <a:spcPts val="600"/>
                </a:spcAft>
              </a:pPr>
              <a:t>6/11/2024</a:t>
            </a:fld>
            <a:endParaRPr lang="en-US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13818FE-6E80-6234-4EE4-4C73D885F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SREDNJA STRUKOVNA ŠKOLA,SAMOBOR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750B-9343-C314-44DB-7D91EEBA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hoVogueVTI">
  <a:themeElements>
    <a:clrScheme name="BohoVogueVTI">
      <a:dk1>
        <a:sysClr val="windowText" lastClr="000000"/>
      </a:dk1>
      <a:lt1>
        <a:sysClr val="window" lastClr="FFFFFF"/>
      </a:lt1>
      <a:dk2>
        <a:srgbClr val="35403A"/>
      </a:dk2>
      <a:lt2>
        <a:srgbClr val="F1EFEB"/>
      </a:lt2>
      <a:accent1>
        <a:srgbClr val="9E8B50"/>
      </a:accent1>
      <a:accent2>
        <a:srgbClr val="D5966B"/>
      </a:accent2>
      <a:accent3>
        <a:srgbClr val="9BA6BB"/>
      </a:accent3>
      <a:accent4>
        <a:srgbClr val="869880"/>
      </a:accent4>
      <a:accent5>
        <a:srgbClr val="588267"/>
      </a:accent5>
      <a:accent6>
        <a:srgbClr val="B89C46"/>
      </a:accent6>
      <a:hlink>
        <a:srgbClr val="C77138"/>
      </a:hlink>
      <a:folHlink>
        <a:srgbClr val="589374"/>
      </a:folHlink>
    </a:clrScheme>
    <a:fontScheme name="BohoVogueVTI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BohoVogu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587E0025-A466-4551-A341-1A9F570FDF06}" vid="{F615CBBD-D1BB-4663-887F-92A47C7C6A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BohoVogueVTI</vt:lpstr>
      <vt:lpstr>DZEPRDI!</vt:lpstr>
      <vt:lpstr>Sadržaj</vt:lpstr>
      <vt:lpstr>Opis programa</vt:lpstr>
      <vt:lpstr>Tekstualne datoteke</vt:lpstr>
      <vt:lpstr>Binarne datoteke</vt:lpstr>
      <vt:lpstr>Povezivanje datoteka pitanja sa odgovorom</vt:lpstr>
      <vt:lpstr>Generiranje 2D ploče</vt:lpstr>
      <vt:lpstr>Izbor teme</vt:lpstr>
      <vt:lpstr>Učitavanje pitanja I odgovora</vt:lpstr>
      <vt:lpstr>Izbor pitanja</vt:lpstr>
      <vt:lpstr>Provjera odgovora I pretvaranje odgovora u lowercase</vt:lpstr>
      <vt:lpstr>Upisivanje igrača u tekstualnu datoteku</vt:lpstr>
      <vt:lpstr>Upisivanje igrača I njihov novčani iznos u binarnu datoteku</vt:lpstr>
      <vt:lpstr>PowerPoint Presentation</vt:lpstr>
      <vt:lpstr>Marketing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570</cp:revision>
  <dcterms:created xsi:type="dcterms:W3CDTF">2024-06-11T15:16:35Z</dcterms:created>
  <dcterms:modified xsi:type="dcterms:W3CDTF">2024-06-11T22:01:49Z</dcterms:modified>
</cp:coreProperties>
</file>